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7" r:id="rId2"/>
    <p:sldId id="259" r:id="rId3"/>
    <p:sldId id="264" r:id="rId4"/>
    <p:sldId id="258" r:id="rId5"/>
    <p:sldId id="263" r:id="rId6"/>
    <p:sldId id="262" r:id="rId7"/>
    <p:sldId id="260" r:id="rId8"/>
    <p:sldId id="261" r:id="rId9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9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04547-7828-4074-BD6B-B3DFD741D17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25EA2-3607-41C4-88FD-908E840829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25EA2-3607-41C4-88FD-908E8408291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8DCBA-91C3-43F1-844E-B1CDB66FF2D5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3093C-CCA1-4C52-AD37-28DA2BA1A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 descr="photo-U32915-P782684-T1384723162-N85469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857500"/>
            <a:ext cx="485775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 rot="5400000">
            <a:off x="6358731" y="5787232"/>
            <a:ext cx="1857375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857875" y="4000500"/>
            <a:ext cx="2857500" cy="1000125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tt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өстәкыйль сүз төркемнәре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857628"/>
            <a:ext cx="2357454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 err="1">
                <a:ln w="11430">
                  <a:solidFill>
                    <a:srgbClr val="00206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Сыйфат</a:t>
            </a:r>
            <a:endParaRPr lang="ru-RU" sz="4000" b="1" spc="50" dirty="0">
              <a:ln w="11430">
                <a:solidFill>
                  <a:srgbClr val="00206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5429264"/>
            <a:ext cx="1794081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 err="1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Билге</a:t>
            </a:r>
            <a:endParaRPr lang="ru-RU" sz="36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9445008">
            <a:off x="-9298" y="3173734"/>
            <a:ext cx="2281883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Нинди</a:t>
            </a:r>
            <a:r>
              <a:rPr lang="ru-RU" sz="40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 rot="2484520">
            <a:off x="1949115" y="3166471"/>
            <a:ext cx="2281883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Кайсы</a:t>
            </a:r>
            <a:r>
              <a:rPr lang="ru-RU" sz="40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286380" y="571480"/>
            <a:ext cx="128588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ln w="17780" cmpd="sng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Исем</a:t>
            </a:r>
            <a:endParaRPr lang="ru-RU" sz="2400" b="1" dirty="0">
              <a:ln w="17780" cmpd="sng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14546" y="1571612"/>
            <a:ext cx="101983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Фигыль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43834" y="2714620"/>
            <a:ext cx="85382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tt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Төс</a:t>
            </a:r>
          </a:p>
          <a:p>
            <a:pPr>
              <a:buNone/>
            </a:pPr>
            <a:r>
              <a:rPr lang="tt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Форма</a:t>
            </a:r>
          </a:p>
          <a:p>
            <a:pPr>
              <a:buNone/>
            </a:pPr>
            <a:r>
              <a:rPr lang="tt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Тәм</a:t>
            </a:r>
          </a:p>
          <a:p>
            <a:pPr>
              <a:buNone/>
            </a:pPr>
            <a:r>
              <a:rPr lang="tt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Күләм</a:t>
            </a:r>
          </a:p>
          <a:p>
            <a:pPr>
              <a:buNone/>
            </a:pPr>
            <a:r>
              <a:rPr lang="tt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Холык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786050" y="1785926"/>
            <a:ext cx="3214710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643306" y="2714620"/>
            <a:ext cx="2643206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2928926" y="3357562"/>
            <a:ext cx="3429024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643306" y="4000504"/>
            <a:ext cx="2928958" cy="427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643306" y="4714884"/>
            <a:ext cx="3214710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86644" y="1214422"/>
            <a:ext cx="12144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r>
              <a:rPr lang="tt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tt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r>
              <a:rPr lang="tt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857628"/>
            <a:ext cx="8801104" cy="2857520"/>
          </a:xfrm>
          <a:solidFill>
            <a:srgbClr val="00FF00"/>
          </a:solidFill>
        </p:spPr>
        <p:txBody>
          <a:bodyPr>
            <a:noAutofit/>
          </a:bodyPr>
          <a:lstStyle/>
          <a:p>
            <a:r>
              <a:rPr lang="ru-RU" sz="40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40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сыйфатлар</a:t>
            </a:r>
            <a:r>
              <a:rPr lang="ru-RU" sz="40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предметны</a:t>
            </a:r>
            <a:r>
              <a:rPr lang="tt-RU" sz="40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ң төп билгесен белдереп, аны төсе, күләме, зурлыгы һәм башка якларыннан ачыклыйлар.</a:t>
            </a:r>
            <a:endParaRPr lang="ru-RU" sz="40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Tulip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0"/>
            <a:ext cx="4500594" cy="3857628"/>
          </a:xfrm>
          <a:prstGeom prst="rect">
            <a:avLst/>
          </a:prstGeom>
        </p:spPr>
      </p:pic>
      <p:pic>
        <p:nvPicPr>
          <p:cNvPr id="1026" name="Picture 2" descr="C:\Users\User\Desktop\Гульшат\Карточки\картинки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4143404" cy="3857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Кышкы урман</a:t>
            </a: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Йолдызлы төн</a:t>
            </a: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Чәчәкле күлмәк</a:t>
            </a:r>
            <a:endParaRPr lang="ru-RU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Кышкы урман</a:t>
            </a: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Йолдызлы төн</a:t>
            </a: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40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Чәчәкле күлмәк</a:t>
            </a:r>
            <a:endParaRPr lang="ru-RU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Дуга 7"/>
          <p:cNvSpPr/>
          <p:nvPr/>
        </p:nvSpPr>
        <p:spPr>
          <a:xfrm rot="19102352">
            <a:off x="1425666" y="782913"/>
            <a:ext cx="1720637" cy="1720273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2893139" y="750135"/>
            <a:ext cx="357198" cy="2856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3178954" y="750080"/>
            <a:ext cx="357198" cy="285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 rot="18825255">
            <a:off x="1517888" y="2787910"/>
            <a:ext cx="2188412" cy="2368164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6200000" flipV="1">
            <a:off x="3750458" y="2893220"/>
            <a:ext cx="357198" cy="285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3464643" y="2893283"/>
            <a:ext cx="357198" cy="2856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 rot="18775432">
            <a:off x="1531201" y="5088412"/>
            <a:ext cx="1868390" cy="2069338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3071800" y="5214953"/>
            <a:ext cx="357198" cy="21431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V="1">
            <a:off x="3321830" y="5179236"/>
            <a:ext cx="357198" cy="285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Правая фигурная скобка 22"/>
          <p:cNvSpPr/>
          <p:nvPr/>
        </p:nvSpPr>
        <p:spPr>
          <a:xfrm>
            <a:off x="5214942" y="857232"/>
            <a:ext cx="1143008" cy="5214974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86578" y="714356"/>
            <a:ext cx="12858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7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r>
              <a:rPr lang="tt-RU" sz="7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r>
              <a:rPr lang="tt-RU" sz="7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tt-RU" sz="7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r>
              <a:rPr lang="tt-RU" sz="7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7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9" grpId="0" animBg="1"/>
      <p:bldP spid="23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86808" cy="4714908"/>
          </a:xfrm>
          <a:solidFill>
            <a:srgbClr val="00FF00"/>
          </a:solidFill>
        </p:spPr>
        <p:txBody>
          <a:bodyPr>
            <a:normAutofit/>
          </a:bodyPr>
          <a:lstStyle/>
          <a:p>
            <a:r>
              <a:rPr lang="tt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5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Бер предметның икенче предметка мөнәсәбәтен белдергән сыйфат </a:t>
            </a:r>
            <a:r>
              <a:rPr lang="tt-RU" sz="54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нисби</a:t>
            </a:r>
            <a:r>
              <a:rPr lang="tt-RU" sz="5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сыйфат дип атала.</a:t>
            </a:r>
            <a:endParaRPr lang="ru-RU" sz="5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1634298"/>
            <a:ext cx="8245819" cy="3152024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>
              <a:defRPr/>
            </a:pPr>
            <a:r>
              <a:rPr lang="tt-RU" sz="4400" b="1" i="1" cap="all" dirty="0" smtClean="0">
                <a:ln w="28575" cmpd="sng">
                  <a:solidFill>
                    <a:srgbClr val="0070C0"/>
                  </a:solidFill>
                  <a:prstDash val="solid"/>
                </a:ln>
                <a:solidFill>
                  <a:srgbClr val="FF0066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Тэйк оф – </a:t>
            </a:r>
          </a:p>
          <a:p>
            <a:pPr algn="ctr">
              <a:defRPr/>
            </a:pPr>
            <a:r>
              <a:rPr lang="tt-RU" sz="4400" b="1" i="1" cap="all" dirty="0" smtClean="0">
                <a:ln w="28575" cmpd="sng">
                  <a:solidFill>
                    <a:srgbClr val="0070C0"/>
                  </a:solidFill>
                  <a:prstDash val="solid"/>
                </a:ln>
                <a:solidFill>
                  <a:srgbClr val="FF0066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Тач Даун</a:t>
            </a:r>
            <a:endParaRPr lang="tt-RU" sz="4400" b="1" i="1" cap="all" dirty="0">
              <a:ln w="28575" cmpd="sng">
                <a:solidFill>
                  <a:srgbClr val="0070C0"/>
                </a:solidFill>
                <a:prstDash val="solid"/>
              </a:ln>
              <a:solidFill>
                <a:srgbClr val="FF0066"/>
              </a:solidFill>
              <a:effectLst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 algn="ctr"/>
            <a:r>
              <a:rPr lang="tt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</a:t>
            </a:r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ътибарыгыз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өчен</a:t>
            </a:r>
          </a:p>
          <a:p>
            <a:pPr algn="ctr">
              <a:buNone/>
            </a:pPr>
            <a:r>
              <a:rPr lang="tt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рәхмәт!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95</Words>
  <Application>Microsoft Office PowerPoint</Application>
  <PresentationFormat>Экран (4:3)</PresentationFormat>
  <Paragraphs>44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13</cp:revision>
  <dcterms:created xsi:type="dcterms:W3CDTF">2014-02-17T15:49:46Z</dcterms:created>
  <dcterms:modified xsi:type="dcterms:W3CDTF">2014-02-19T10:03:05Z</dcterms:modified>
</cp:coreProperties>
</file>